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E2A-A4AB-48C7-9191-68005EB047D6}" type="datetimeFigureOut">
              <a:rPr lang="es-CO" smtClean="0"/>
              <a:t>23/10/2014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7A0A-A0CC-484E-89ED-440F369E28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2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E2A-A4AB-48C7-9191-68005EB047D6}" type="datetimeFigureOut">
              <a:rPr lang="es-CO" smtClean="0"/>
              <a:t>23/10/2014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7A0A-A0CC-484E-89ED-440F369E28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79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E2A-A4AB-48C7-9191-68005EB047D6}" type="datetimeFigureOut">
              <a:rPr lang="es-CO" smtClean="0"/>
              <a:t>23/10/2014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7A0A-A0CC-484E-89ED-440F369E28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431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E2A-A4AB-48C7-9191-68005EB047D6}" type="datetimeFigureOut">
              <a:rPr lang="es-CO" smtClean="0"/>
              <a:t>23/10/2014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7A0A-A0CC-484E-89ED-440F369E28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623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E2A-A4AB-48C7-9191-68005EB047D6}" type="datetimeFigureOut">
              <a:rPr lang="es-CO" smtClean="0"/>
              <a:t>23/10/2014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7A0A-A0CC-484E-89ED-440F369E28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03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E2A-A4AB-48C7-9191-68005EB047D6}" type="datetimeFigureOut">
              <a:rPr lang="es-CO" smtClean="0"/>
              <a:t>23/10/2014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7A0A-A0CC-484E-89ED-440F369E28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91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E2A-A4AB-48C7-9191-68005EB047D6}" type="datetimeFigureOut">
              <a:rPr lang="es-CO" smtClean="0"/>
              <a:t>23/10/2014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7A0A-A0CC-484E-89ED-440F369E28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77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E2A-A4AB-48C7-9191-68005EB047D6}" type="datetimeFigureOut">
              <a:rPr lang="es-CO" smtClean="0"/>
              <a:t>23/10/2014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7A0A-A0CC-484E-89ED-440F369E28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496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E2A-A4AB-48C7-9191-68005EB047D6}" type="datetimeFigureOut">
              <a:rPr lang="es-CO" smtClean="0"/>
              <a:t>23/10/2014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7A0A-A0CC-484E-89ED-440F369E28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451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E2A-A4AB-48C7-9191-68005EB047D6}" type="datetimeFigureOut">
              <a:rPr lang="es-CO" smtClean="0"/>
              <a:t>23/10/2014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7A0A-A0CC-484E-89ED-440F369E28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261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E2A-A4AB-48C7-9191-68005EB047D6}" type="datetimeFigureOut">
              <a:rPr lang="es-CO" smtClean="0"/>
              <a:t>23/10/2014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7A0A-A0CC-484E-89ED-440F369E28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8699438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6E2A-A4AB-48C7-9191-68005EB047D6}" type="datetimeFigureOut">
              <a:rPr lang="es-CO" smtClean="0"/>
              <a:t>23/10/2014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7A0A-A0CC-484E-89ED-440F369E28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142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ernanda.Prada\Documents\Ayuda en acción\Diseño\Desktop\01_H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8"/>
          <a:stretch/>
        </p:blipFill>
        <p:spPr bwMode="auto">
          <a:xfrm>
            <a:off x="161054" y="908720"/>
            <a:ext cx="8729406" cy="53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161054" y="188640"/>
            <a:ext cx="8083353" cy="720080"/>
          </a:xfrm>
          <a:prstGeom prst="wedgeRoundRectCallout">
            <a:avLst>
              <a:gd name="adj1" fmla="val -4762"/>
              <a:gd name="adj2" fmla="val 6460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i="1" dirty="0" smtClean="0"/>
              <a:t>Debajo de este título </a:t>
            </a:r>
            <a:r>
              <a:rPr lang="es-CO" sz="1600" i="1" dirty="0" err="1" smtClean="0"/>
              <a:t>agrgar</a:t>
            </a:r>
            <a:r>
              <a:rPr lang="es-CO" sz="1600" i="1" dirty="0" smtClean="0"/>
              <a:t> el siguiente subtítulo con una fuente más pequeña: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 smtClean="0"/>
              <a:t>¿Estás listo para cambiar el futuro de los niños en Colombia?</a:t>
            </a:r>
            <a:endParaRPr lang="es-CO" b="1" dirty="0"/>
          </a:p>
        </p:txBody>
      </p:sp>
      <p:sp>
        <p:nvSpPr>
          <p:cNvPr id="8" name="7 Llamada rectangular redondeada"/>
          <p:cNvSpPr/>
          <p:nvPr/>
        </p:nvSpPr>
        <p:spPr>
          <a:xfrm>
            <a:off x="161054" y="2420888"/>
            <a:ext cx="2215210" cy="720080"/>
          </a:xfrm>
          <a:prstGeom prst="wedgeRoundRectCallout">
            <a:avLst>
              <a:gd name="adj1" fmla="val 59793"/>
              <a:gd name="adj2" fmla="val 38312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¡Apadrina ahora</a:t>
            </a:r>
            <a:r>
              <a:rPr lang="es-CO" b="1" dirty="0" smtClean="0"/>
              <a:t>!</a:t>
            </a:r>
            <a:br>
              <a:rPr lang="es-CO" b="1" dirty="0" smtClean="0"/>
            </a:br>
            <a:r>
              <a:rPr lang="es-CO" sz="1400" i="1" dirty="0" smtClean="0"/>
              <a:t>Este botón lleva al formulario largo</a:t>
            </a:r>
            <a:endParaRPr lang="es-CO" sz="1400" i="1" dirty="0"/>
          </a:p>
        </p:txBody>
      </p:sp>
      <p:sp>
        <p:nvSpPr>
          <p:cNvPr id="9" name="8 Llamada rectangular redondeada"/>
          <p:cNvSpPr/>
          <p:nvPr/>
        </p:nvSpPr>
        <p:spPr>
          <a:xfrm>
            <a:off x="6084168" y="2420888"/>
            <a:ext cx="2952328" cy="680797"/>
          </a:xfrm>
          <a:prstGeom prst="wedgeRoundRectCallout">
            <a:avLst>
              <a:gd name="adj1" fmla="val -58800"/>
              <a:gd name="adj2" fmla="val 42343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¿</a:t>
            </a:r>
            <a:r>
              <a:rPr lang="es-CO" b="1" dirty="0" smtClean="0"/>
              <a:t>Quieres más información</a:t>
            </a:r>
            <a:r>
              <a:rPr lang="es-CO" sz="1400" b="1" dirty="0" smtClean="0"/>
              <a:t>? </a:t>
            </a:r>
            <a:r>
              <a:rPr lang="es-CO" sz="1400" dirty="0" smtClean="0"/>
              <a:t/>
            </a:r>
            <a:br>
              <a:rPr lang="es-CO" sz="1400" dirty="0" smtClean="0"/>
            </a:br>
            <a:r>
              <a:rPr lang="es-CO" sz="1400" i="1" dirty="0" smtClean="0"/>
              <a:t>Este </a:t>
            </a:r>
            <a:r>
              <a:rPr lang="es-CO" sz="1400" i="1" dirty="0"/>
              <a:t>botón lleva al formulario </a:t>
            </a:r>
            <a:r>
              <a:rPr lang="es-CO" sz="1400" i="1" dirty="0" smtClean="0"/>
              <a:t>corto</a:t>
            </a:r>
            <a:endParaRPr lang="es-CO" dirty="0"/>
          </a:p>
        </p:txBody>
      </p:sp>
      <p:sp>
        <p:nvSpPr>
          <p:cNvPr id="10" name="9 Llamada rectangular redondeada"/>
          <p:cNvSpPr/>
          <p:nvPr/>
        </p:nvSpPr>
        <p:spPr>
          <a:xfrm>
            <a:off x="1922722" y="4365104"/>
            <a:ext cx="6105662" cy="1080120"/>
          </a:xfrm>
          <a:prstGeom prst="wedgeRoundRectCallout">
            <a:avLst>
              <a:gd name="adj1" fmla="val -19041"/>
              <a:gd name="adj2" fmla="val -69913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Únete y ayúdanos a cambiar la realidad de los niños y niñas con más necesidades en nuestro país, mejorando su calidad de vida, la de sus familias y sus comunidades.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921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ernanda.Prada\Documents\Ayuda en acción\Diseño\Desktop\01_H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3" b="39104"/>
          <a:stretch/>
        </p:blipFill>
        <p:spPr bwMode="auto">
          <a:xfrm>
            <a:off x="92937" y="1048943"/>
            <a:ext cx="8729406" cy="41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 redondeada"/>
          <p:cNvSpPr/>
          <p:nvPr/>
        </p:nvSpPr>
        <p:spPr>
          <a:xfrm>
            <a:off x="272449" y="2145215"/>
            <a:ext cx="4680520" cy="720080"/>
          </a:xfrm>
          <a:prstGeom prst="wedgeRoundRectCallout">
            <a:avLst>
              <a:gd name="adj1" fmla="val 8237"/>
              <a:gd name="adj2" fmla="val 65249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¿Qué puedes hacer con $1.000 pesos diarios?</a:t>
            </a:r>
            <a:endParaRPr lang="es-CO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6105097" y="3330068"/>
            <a:ext cx="2952328" cy="680797"/>
          </a:xfrm>
          <a:prstGeom prst="wedgeRoundRectCallout">
            <a:avLst>
              <a:gd name="adj1" fmla="val -40029"/>
              <a:gd name="adj2" fmla="val -73655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¿</a:t>
            </a:r>
            <a:r>
              <a:rPr lang="es-CO" b="1" dirty="0" smtClean="0"/>
              <a:t>Quieres más información</a:t>
            </a:r>
            <a:r>
              <a:rPr lang="es-CO" sz="1400" b="1" dirty="0" smtClean="0"/>
              <a:t>? </a:t>
            </a:r>
            <a:r>
              <a:rPr lang="es-CO" sz="1400" dirty="0" smtClean="0"/>
              <a:t/>
            </a:r>
            <a:br>
              <a:rPr lang="es-CO" sz="1400" dirty="0" smtClean="0"/>
            </a:br>
            <a:r>
              <a:rPr lang="es-CO" sz="1400" i="1" dirty="0" smtClean="0"/>
              <a:t>Este </a:t>
            </a:r>
            <a:r>
              <a:rPr lang="es-CO" sz="1400" i="1" dirty="0"/>
              <a:t>botón lleva al formulario </a:t>
            </a:r>
            <a:r>
              <a:rPr lang="es-CO" sz="1400" i="1" dirty="0" smtClean="0"/>
              <a:t>corto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720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r="14286" b="66500"/>
          <a:stretch/>
        </p:blipFill>
        <p:spPr bwMode="auto">
          <a:xfrm>
            <a:off x="179513" y="1268760"/>
            <a:ext cx="8640960" cy="293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23629" y="26064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En los diseños, están las 3 posibles alertas/mensajes que pueden aparecer después de la transacción. Pero falta la del formulario corto</a:t>
            </a:r>
            <a:endParaRPr lang="es-CO" dirty="0"/>
          </a:p>
        </p:txBody>
      </p:sp>
      <p:sp>
        <p:nvSpPr>
          <p:cNvPr id="5" name="4 Llamada rectangular redondeada"/>
          <p:cNvSpPr/>
          <p:nvPr/>
        </p:nvSpPr>
        <p:spPr>
          <a:xfrm>
            <a:off x="6084168" y="2492896"/>
            <a:ext cx="3011372" cy="756084"/>
          </a:xfrm>
          <a:prstGeom prst="wedgeRoundRectCallout">
            <a:avLst>
              <a:gd name="adj1" fmla="val -63037"/>
              <a:gd name="adj2" fmla="val 24019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Pronto te estaremos contactando.</a:t>
            </a:r>
            <a:endParaRPr lang="es-CO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1835696" y="4005064"/>
            <a:ext cx="6552728" cy="1152128"/>
          </a:xfrm>
          <a:prstGeom prst="wedgeRoundRectCallout">
            <a:avLst>
              <a:gd name="adj1" fmla="val -23011"/>
              <a:gd name="adj2" fmla="val -8546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Hemos recibido tus datos y muy pronto recibirás toda la información necesaria para que te unas y ayudes a cambiar la realidad de los niños y niñas de Colombia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989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128</Words>
  <Application>Microsoft Office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Fernanda Prada León</dc:creator>
  <cp:lastModifiedBy>Fernanda Prada León</cp:lastModifiedBy>
  <cp:revision>12</cp:revision>
  <dcterms:created xsi:type="dcterms:W3CDTF">2014-10-15T21:20:49Z</dcterms:created>
  <dcterms:modified xsi:type="dcterms:W3CDTF">2014-10-24T00:23:40Z</dcterms:modified>
</cp:coreProperties>
</file>